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4"/>
  </p:notesMasterIdLst>
  <p:sldIdLst>
    <p:sldId id="285" r:id="rId5"/>
    <p:sldId id="290" r:id="rId6"/>
    <p:sldId id="291" r:id="rId7"/>
    <p:sldId id="293" r:id="rId8"/>
    <p:sldId id="295" r:id="rId9"/>
    <p:sldId id="296" r:id="rId10"/>
    <p:sldId id="297" r:id="rId11"/>
    <p:sldId id="298" r:id="rId12"/>
    <p:sldId id="29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Nordin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17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Nordin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72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Andy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88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Andy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3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Sebastian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31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Fisnik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56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Alex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75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Alex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02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Jenny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53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5/27/2021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5/27/2021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5/27/2021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5/27/2021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5/27/2021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5/27/2021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5/27/2021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5/27/2021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5/27/2021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Holiday-Maker Grupp-1</a:t>
            </a:r>
          </a:p>
          <a:p>
            <a:r>
              <a:rPr lang="en-US">
                <a:solidFill>
                  <a:schemeClr val="tx1"/>
                </a:solidFill>
              </a:rPr>
              <a:t>Alex H,  Alex N,  Fisnik H,  Andreas L,  Jenny W, Sebastian L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27A48-D8F4-4E67-8892-2641B7555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sv-SE" sz="3000">
                <a:solidFill>
                  <a:srgbClr val="FFFFFF"/>
                </a:solidFill>
              </a:rPr>
              <a:t>Agenda</a:t>
            </a:r>
            <a:endParaRPr lang="LID4096" sz="3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65B73-AB94-46F3-A2D4-E660D740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sv-SE" dirty="0" err="1"/>
              <a:t>Sprintmål</a:t>
            </a:r>
            <a:endParaRPr lang="sv-SE" dirty="0"/>
          </a:p>
          <a:p>
            <a:r>
              <a:rPr lang="sv-SE" dirty="0" err="1"/>
              <a:t>Vertical</a:t>
            </a:r>
            <a:r>
              <a:rPr lang="sv-SE" dirty="0"/>
              <a:t> Slice</a:t>
            </a:r>
          </a:p>
          <a:p>
            <a:r>
              <a:rPr lang="sv-SE"/>
              <a:t>Sprint-2</a:t>
            </a:r>
            <a:endParaRPr lang="sv-SE" dirty="0"/>
          </a:p>
          <a:p>
            <a:r>
              <a:rPr lang="sv-SE" dirty="0" err="1"/>
              <a:t>Burndownchart</a:t>
            </a:r>
            <a:endParaRPr lang="sv-SE" dirty="0"/>
          </a:p>
          <a:p>
            <a:r>
              <a:rPr lang="sv-SE" dirty="0" err="1"/>
              <a:t>Retrospective</a:t>
            </a:r>
            <a:endParaRPr lang="sv-SE" dirty="0"/>
          </a:p>
          <a:p>
            <a:r>
              <a:rPr lang="sv-SE" dirty="0"/>
              <a:t>Definition of done</a:t>
            </a:r>
          </a:p>
          <a:p>
            <a:r>
              <a:rPr lang="sv-SE" dirty="0"/>
              <a:t>Demo</a:t>
            </a:r>
          </a:p>
          <a:p>
            <a:endParaRPr lang="sv-SE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66797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8A1B5-8BD7-478F-9236-EF2C200FC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3212654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SprintMål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E1AF62F5-BA4A-4ECE-80BD-3B0F83DC8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97763" y="-1308"/>
            <a:ext cx="6178890" cy="677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lices of pizza on a plate&#10;&#10;Description automatically generated with medium confidence">
            <a:extLst>
              <a:ext uri="{FF2B5EF4-FFF2-40B4-BE49-F238E27FC236}">
                <a16:creationId xmlns:a16="http://schemas.microsoft.com/office/drawing/2014/main" id="{D924C516-7EEA-4438-A8E7-CA14AF76A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559" b="54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867BD7-6B1D-442B-863B-E0CB5B9E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Vertical Slice</a:t>
            </a:r>
          </a:p>
        </p:txBody>
      </p:sp>
    </p:spTree>
    <p:extLst>
      <p:ext uri="{BB962C8B-B14F-4D97-AF65-F5344CB8AC3E}">
        <p14:creationId xmlns:p14="http://schemas.microsoft.com/office/powerpoint/2010/main" val="508619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2FE18-EC8F-4720-B79E-844FE78B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Sprint-2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A1CAE6-149A-40F3-BCA8-202092B4F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8272" y="2286000"/>
            <a:ext cx="7855456" cy="4372648"/>
          </a:xfrm>
        </p:spPr>
      </p:pic>
    </p:spTree>
    <p:extLst>
      <p:ext uri="{BB962C8B-B14F-4D97-AF65-F5344CB8AC3E}">
        <p14:creationId xmlns:p14="http://schemas.microsoft.com/office/powerpoint/2010/main" val="3053500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53F0-8356-4FD1-999A-B22962DE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Burndownchart</a:t>
            </a:r>
            <a:endParaRPr lang="LID4096" dirty="0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1E80F7D6-DEDC-4503-9AC6-93E4C76CD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439" y="2153412"/>
            <a:ext cx="10721309" cy="4705175"/>
          </a:xfrm>
        </p:spPr>
      </p:pic>
    </p:spTree>
    <p:extLst>
      <p:ext uri="{BB962C8B-B14F-4D97-AF65-F5344CB8AC3E}">
        <p14:creationId xmlns:p14="http://schemas.microsoft.com/office/powerpoint/2010/main" val="741905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2579DF-C5C3-47DB-A91E-6378E8521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sv-SE" sz="1900">
                <a:solidFill>
                  <a:srgbClr val="FFFFFF"/>
                </a:solidFill>
              </a:rPr>
              <a:t>Retrospective</a:t>
            </a:r>
            <a:endParaRPr lang="LID4096" sz="19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F116D-FFBD-449C-B3CF-E935D0360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sv-SE" dirty="0"/>
              <a:t>Vad har gått bra</a:t>
            </a:r>
            <a:br>
              <a:rPr lang="sv-SE" dirty="0"/>
            </a:br>
            <a:r>
              <a:rPr lang="sv-SE" sz="1000" dirty="0"/>
              <a:t>- </a:t>
            </a:r>
            <a:r>
              <a:rPr lang="sv-SE" sz="1050" dirty="0"/>
              <a:t>Tydligare definition of done</a:t>
            </a:r>
            <a:br>
              <a:rPr lang="sv-SE" sz="1050" dirty="0"/>
            </a:br>
            <a:r>
              <a:rPr lang="sv-SE" sz="1050" dirty="0"/>
              <a:t>- Mer fokuserat (mindre splittring)</a:t>
            </a:r>
            <a:br>
              <a:rPr lang="sv-SE" sz="1050" dirty="0"/>
            </a:br>
            <a:r>
              <a:rPr lang="sv-SE" sz="1050" dirty="0"/>
              <a:t>- Bättre kommunikation</a:t>
            </a:r>
            <a:br>
              <a:rPr lang="sv-SE" sz="1050" dirty="0"/>
            </a:br>
            <a:r>
              <a:rPr lang="sv-SE" sz="1050" dirty="0"/>
              <a:t>- Pull request WORKS</a:t>
            </a:r>
            <a:br>
              <a:rPr lang="sv-SE" sz="1050" dirty="0"/>
            </a:br>
            <a:r>
              <a:rPr lang="sv-SE" sz="1050" dirty="0"/>
              <a:t>- Mer koll på </a:t>
            </a:r>
            <a:r>
              <a:rPr lang="sv-SE" sz="1050" dirty="0" err="1"/>
              <a:t>Jira</a:t>
            </a:r>
            <a:endParaRPr lang="sv-SE" sz="1050" dirty="0"/>
          </a:p>
          <a:p>
            <a:r>
              <a:rPr lang="sv-SE" dirty="0"/>
              <a:t>Vad har gått mindre bra</a:t>
            </a:r>
            <a:br>
              <a:rPr lang="sv-SE" dirty="0"/>
            </a:br>
            <a:r>
              <a:rPr lang="sv-SE" sz="1000" dirty="0"/>
              <a:t>- För mycket schemalagd lektion (avbrott)</a:t>
            </a:r>
            <a:br>
              <a:rPr lang="sv-SE" sz="1000" dirty="0"/>
            </a:br>
            <a:r>
              <a:rPr lang="sv-SE" sz="1000" dirty="0"/>
              <a:t>- För lite tid för en sprint</a:t>
            </a:r>
            <a:endParaRPr lang="sv-SE" dirty="0"/>
          </a:p>
          <a:p>
            <a:r>
              <a:rPr lang="sv-SE" dirty="0"/>
              <a:t>Vad måste förbättras till nästa sprint</a:t>
            </a:r>
            <a:br>
              <a:rPr lang="sv-SE" dirty="0"/>
            </a:br>
            <a:r>
              <a:rPr lang="sv-SE" sz="1000" dirty="0"/>
              <a:t>- Vår definition of done känns som acceptanskriterier</a:t>
            </a:r>
            <a:br>
              <a:rPr lang="sv-SE" sz="1000" dirty="0"/>
            </a:br>
            <a:r>
              <a:rPr lang="sv-SE" sz="1000" dirty="0"/>
              <a:t>- </a:t>
            </a:r>
            <a:r>
              <a:rPr lang="sv-SE" sz="1000" dirty="0" err="1"/>
              <a:t>Jira</a:t>
            </a:r>
            <a:r>
              <a:rPr lang="sv-SE" sz="1000" dirty="0"/>
              <a:t>, bättre koll på status av arbetet</a:t>
            </a:r>
            <a:br>
              <a:rPr lang="sv-SE" sz="1000" dirty="0"/>
            </a:br>
            <a:r>
              <a:rPr lang="sv-SE" sz="1000" dirty="0"/>
              <a:t>- Bättre insyn inom teknisk skuld</a:t>
            </a:r>
            <a:endParaRPr lang="LID4096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29390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horoptor">
            <a:extLst>
              <a:ext uri="{FF2B5EF4-FFF2-40B4-BE49-F238E27FC236}">
                <a16:creationId xmlns:a16="http://schemas.microsoft.com/office/drawing/2014/main" id="{147944BE-B1D6-40D5-A35E-005689355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13" r="288" b="-1"/>
          <a:stretch/>
        </p:blipFill>
        <p:spPr>
          <a:xfrm>
            <a:off x="4650909" y="10"/>
            <a:ext cx="754109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D060F-2BE1-45F8-B639-A80E59CF7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Definition of done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C56E9-6938-4DDE-83EE-8083F9E02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3/4 of the road traveled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417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ad of bass guitar">
            <a:extLst>
              <a:ext uri="{FF2B5EF4-FFF2-40B4-BE49-F238E27FC236}">
                <a16:creationId xmlns:a16="http://schemas.microsoft.com/office/drawing/2014/main" id="{30F59C10-18E2-472A-B6C2-876A9B771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16" b="1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5288-6A47-43E2-9B06-2C8CD7A4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45160"/>
            <a:ext cx="7729728" cy="731520"/>
          </a:xfrm>
          <a:solidFill>
            <a:srgbClr val="000000">
              <a:alpha val="70000"/>
            </a:srgb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0E44F7-1AE7-45C1-BB2F-447BC47E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68068" y="4880568"/>
            <a:ext cx="8055864" cy="106070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7892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521</TotalTime>
  <Words>152</Words>
  <Application>Microsoft Office PowerPoint</Application>
  <PresentationFormat>Widescreen</PresentationFormat>
  <Paragraphs>40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Parcel</vt:lpstr>
      <vt:lpstr>Sprint 2</vt:lpstr>
      <vt:lpstr>Agenda</vt:lpstr>
      <vt:lpstr>SprintMål</vt:lpstr>
      <vt:lpstr>Vertical Slice</vt:lpstr>
      <vt:lpstr>Sprint-2</vt:lpstr>
      <vt:lpstr>Burndownchart</vt:lpstr>
      <vt:lpstr>Retrospective</vt:lpstr>
      <vt:lpstr>Definition of done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Grupp-1</dc:title>
  <dc:creator>Alexander hammargren</dc:creator>
  <cp:lastModifiedBy>Alexander hammargren</cp:lastModifiedBy>
  <cp:revision>15</cp:revision>
  <dcterms:created xsi:type="dcterms:W3CDTF">2021-05-25T10:14:11Z</dcterms:created>
  <dcterms:modified xsi:type="dcterms:W3CDTF">2021-05-27T07:25:07Z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